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FORMAL ASSURANCE · JULY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Searched, not verified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Bounded symbolic assurance for governed decisions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July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Between an argument and a proof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"The model argued it's safe" and "a machine-checked proof exists" are two unattractive extremes. Most organizational assurance questions live in the wide, useful middle.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Ask an SMT solver to find a counterexample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Encode the negation of an invariant and ask for satisfiability — sat returns a concrete, readable counterexample; unsat means none exists in the encoding.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Runs as a Suggestor over CVC5 inside the same governed loop as every other participant.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Never let a timeout read as a proof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Evidence tiers: Searched ≠ Verified — and the gap between them is named twice: encoding gap, checker gap.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If σ(timeout) = σ(unsat), a harder query can raise reported assurance of the same invariant — any such mapping is unsafe regardless of solver soundness.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A found counterexample is treated as a first-class artifact: replayable against the live policy engine.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The encoding gap is human and probably permanent — no solver can confirm a formula faithfully represents the organizational claim.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The checker gap is technical and not yet closed — solver verdicts are unchecked by an independent kernel.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Queries are hand-written today; generating them from a policy corpus is future work.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