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ANALYTICS · AUGUST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Nothing to fit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Closed-form analytics as governed Suggestors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August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Most industrial ML is a mean and a threshold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A great deal of what organizations call machine learning is a mean, a variance, a linear fit, and a threshold — dressed as something that needed training.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Closed-form packs get the invariants for free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Eleven packs — z-score anomalies, regression, Naive Bayes, k-means, ranking, similarity, fuzzy inference — as pure functions of the facts they read.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Determinism, idempotency, and commutativity are theorems for a closed-form Suggestor; a fitted model gets them only relative to a pinned artifact.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The boundary is compiler-enforced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Compile-fail tests attempt to reach the promotion surface from analytics code — the suite requires them not to build.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An engineer who tries to give an analytic pack promotion power discovers it at build time, with the error naming the rule.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The line with the model-fitting extension is drawn at fitting, not at algorithm sophistication.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Packs are shallow by design: no seasonality term, no residual diagnostics, no silhouette scores.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A deterministic wrong answer is still wrong — these guarantees are about reproducibility, not accuracy.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