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014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FB8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7315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1FB8CD"/>
                </a:solidFill>
                <a:latin typeface="Menlo"/>
              </a:rPr>
              <a:t>REFLECTIVE LABS · REPORT №10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8EB8C4"/>
                </a:solidFill>
                <a:latin typeface="Menlo"/>
              </a:rPr>
              <a:t>FORMULATION · DECEMBER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1031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4400" b="1" i="0">
                <a:solidFill>
                  <a:srgbClr val="FFFFFF"/>
                </a:solidFill>
                <a:latin typeface="Georgia"/>
              </a:rPr>
              <a:t>What to learn before you train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9601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2000" b="0" i="1">
                <a:solidFill>
                  <a:srgbClr val="D9F2F7"/>
                </a:solidFill>
                <a:latin typeface="Helvetica Neue"/>
              </a:rPr>
              <a:t>Formulating an Initiative Trajectory Model, and why training waits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4360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A8B8BD"/>
                </a:solidFill>
                <a:latin typeface="Helvetica Neue"/>
              </a:rPr>
              <a:t>Kenneth Pernyér  ·  December 2025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26364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1FB8CD"/>
                </a:solidFill>
                <a:latin typeface="Menlo"/>
              </a:rPr>
              <a:t>reflective.se/labs/research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The easy target is wrong: people, not coordination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14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The obvious model to build scores individual performance or engagement. That's the wrong target for this program, not just a risky one.</a:t>
            </a:r>
          </a:p>
          <a:p>
            <a:pPr>
              <a:lnSpc>
                <a:spcPct val="140000"/>
              </a:lnSpc>
              <a:spcAft>
                <a:spcPts val="14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The right target is coordination: a project, a Formation, a cross-team initiative — never an employee. "This initiative resembles prior stalled initiatives" is a safe output. "Alice is disengaged" is a defect.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MOVE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Coordination is a codec problem, staged in four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The intent-codec argument, extended: a decoder that understands coordination needs only structural signal, not the full record, to reconstruct a useful state estimate.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Stage 1 — calibrated classifier on explicit ledger features. Stage 2 — sequence/graph model on the full event history. Stage 3 — JEPA-style self-supervised pretraining, gated on stage 2 showing it's worth the cost. Stage 4 — an intervention model, gated on real causal evidence.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Stages 1-2 aren't consolation prizes — they're the same-information comparison a JEPA claim needs to survive before it's worth believing.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KEY RESULT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Four adversarial reviews, four real reasons to wait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4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828800"/>
            <a:ext cx="10881360" cy="1828800"/>
          </a:xfrm>
          <a:prstGeom prst="rect">
            <a:avLst/>
          </a:prstGeom>
          <a:solidFill>
            <a:srgbClr val="1014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2057400"/>
            <a:ext cx="1033272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5000"/>
              </a:lnSpc>
            </a:pPr>
            <a:r>
              <a:rPr sz="2200" b="1" i="0">
                <a:solidFill>
                  <a:srgbClr val="FFFFFF"/>
                </a:solidFill>
                <a:latin typeface="Georgia"/>
              </a:rPr>
              <a:t>None of the four findings say the idea is wrong. All four say the first attempt to test it would not have produced evidence worth trusting.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9319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A possible label-timing circularity; a feedback loop specific to models that inform the reviewers who generate their own training labels; a missing information-parity control; and a training-data population that's probably close to zero right now, not merely "not yet large."</a:t>
            </a:r>
          </a:p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The deliverable is the formulation itself: precise enough that the next attempt can be evaluated against a standard this one couldn't yet meet.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LIMITATIONS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What this does not claim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The codec parallel in the paper is suggestive, not proven — video's redundancy may not have a real analogue in sparse, discrete organizational event streams.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The coordination-failure formula is my own synthesis; its one attached citation is flagged unverified in the paper's own reference list.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Nothing here confirms whether plans-as-facts and reliable ledger history actually exist yet — that census is prep work this paper does not do.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9F6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005840"/>
            <a:ext cx="9601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063D66"/>
                </a:solidFill>
                <a:latin typeface="Menlo"/>
              </a:rPr>
              <a:t>CODE AND CORRESPONDENCE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554480"/>
            <a:ext cx="98755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5000"/>
              </a:lnSpc>
            </a:pPr>
            <a:r>
              <a:rPr sz="2200" b="0" i="0">
                <a:solidFill>
                  <a:srgbClr val="263940"/>
                </a:solidFill>
                <a:latin typeface="Georgia"/>
              </a:rPr>
              <a:t>The work described here is implemented, not sketched. The source behind every claim — the engine, the extension, the fixtures and the tests that hold the invariants — can be shared on request, including the parts that did not work.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84048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 i="0">
                <a:solidFill>
                  <a:srgbClr val="0B72B9"/>
                </a:solidFill>
                <a:latin typeface="Helvetica Neue"/>
              </a:rPr>
              <a:t>kenneth.pernyer@reflective.se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39496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65747A"/>
                </a:solidFill>
                <a:latin typeface="Helvetica Neue"/>
              </a:rPr>
              <a:t>Full paper, proofs, and benchmark data: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76072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63D66"/>
                </a:solidFill>
                <a:latin typeface="Menlo"/>
              </a:rPr>
              <a:t>reflective.se/labs/research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