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OPTIMIZATION · MAY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Confidence is a certificate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Provable optimization inside a probabilistic loop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May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 language model is not an optimizer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Given 60 tasks, 12 agents, and tight time windows, an LLM produces a reasonable-sounding schedule — but cannot prove it's optimal, cannot guarantee constraints hold, and cannot say how far from optimal it 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Solvers and models as peers in one Formation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CP-SAT (OR-Tools), GLOP, minimum-cost flow, and HiGHS MIP run as Suggestors — typed request in, typed plan out.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Confidence is a certificate class, not a probability: proven (1.0), feasible-unproven (0.85), heuristic (capped ≤0.65), none (0).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A greedy plan can never outrank a proof — the bands don't overlap.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Language in, certainty out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60/60 tasks scheduled and proven optimal, vs. 56/60 from a greedy heuristic — in 260 ms.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Job-shop makespan improves 48.8% under CP-SAT vs. greedy dispatch.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One routing instance proves only 8 of 20 customers can be served — reported as a modelling finding, not a solver failure.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BENCHMARKS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Three instances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965960"/>
          <a:ext cx="1088136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340"/>
                <a:gridCol w="2720340"/>
                <a:gridCol w="2720340"/>
                <a:gridCol w="2720340"/>
              </a:tblGrid>
              <a:tr h="502920"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Helvetica Neue"/>
                        </a:defRPr>
                      </a:pPr>
                      <a:r>
                        <a:t>Instance</a:t>
                      </a:r>
                    </a:p>
                  </a:txBody>
                  <a:tcPr anchor="ctr">
                    <a:solidFill>
                      <a:srgbClr val="063D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Helvetica Neue"/>
                        </a:defRPr>
                      </a:pPr>
                      <a:r>
                        <a:t>Served</a:t>
                      </a:r>
                    </a:p>
                  </a:txBody>
                  <a:tcPr anchor="ctr">
                    <a:solidFill>
                      <a:srgbClr val="063D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Helvetica Neue"/>
                        </a:defRPr>
                      </a:pPr>
                      <a:r>
                        <a:t>Time</a:t>
                      </a:r>
                    </a:p>
                  </a:txBody>
                  <a:tcPr anchor="ctr">
                    <a:solidFill>
                      <a:srgbClr val="063D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Helvetica Neue"/>
                        </a:defRPr>
                      </a:pPr>
                      <a:r>
                        <a:t>Confidence</a:t>
                      </a:r>
                    </a:p>
                  </a:txBody>
                  <a:tcPr anchor="ctr">
                    <a:solidFill>
                      <a:srgbClr val="063D6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Assignment · greedy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56 / 60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0.03 ms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0.60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Assignment · CP-SAT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60 / 60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260 ms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1.00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Job shop · greedy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makespan 2038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0.3 ms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0.55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Job shop · CP-SAT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makespan 1044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30 s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0.85</a:t>
                      </a:r>
                    </a:p>
                  </a:txBody>
                  <a:tcPr anchor="ctr">
                    <a:solidFill>
                      <a:srgbClr val="F7F8F3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Routing · CP-SAT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8 / 20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4.9 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263940"/>
                          </a:solidFill>
                          <a:latin typeface="Menlo"/>
                        </a:defRPr>
                      </a:pPr>
                      <a:r>
                        <a:t>0.40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A proven-but-partial plan can lose to a heuristic that serves more of the instance — the scalar orders two different things at once.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OR-Tools bundles Abseil + Protobuf, so a bundled-dependency CVE is the primary unscheduled-upgrade trigger; HiGHS has a smaller surface.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Native solver builds cost 15–30 minutes on first clone.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