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14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FB8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7315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1FB8CD"/>
                </a:solidFill>
                <a:latin typeface="Menlo"/>
              </a:rPr>
              <a:t>REFLECTIVE LABS · REPORT №08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8EB8C4"/>
                </a:solidFill>
                <a:latin typeface="Menlo"/>
              </a:rPr>
              <a:t>TRAINING · OCTOBER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1031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 i="0">
                <a:solidFill>
                  <a:srgbClr val="FFFFFF"/>
                </a:solidFill>
                <a:latin typeface="Georgia"/>
              </a:rPr>
              <a:t>Training as a Formation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9601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2000" b="0" i="1">
                <a:solidFill>
                  <a:srgbClr val="D9F2F7"/>
                </a:solidFill>
                <a:latin typeface="Helvetica Neue"/>
              </a:rPr>
              <a:t>Fitted models under governed provenance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4360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A8B8BD"/>
                </a:solidFill>
                <a:latin typeface="Helvetica Neue"/>
              </a:rPr>
              <a:t>Kenneth Pernyér  ·  October 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26364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1FB8CD"/>
                </a:solidFill>
                <a:latin typeface="Menlo"/>
              </a:rPr>
              <a:t>reflective.se/labs/research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A fitted model is usually an accountability gap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14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Everything else in a governed context is a fact with provenance. A model is typically a binary blob from a training run somebody did — and "why?" gets answered with a shrug and a file path.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MOVE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The artifact must be a fact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A model fact carries its content hash, dataset identity, hyperparameters, seed, and held-out evaluation — every prediction references it.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Training stages are already Suggestor-shaped: dataset → validation → features → search → train → evaluate → register → monitor → deploy.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KEY RESULT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Reproducible under a fixed seed, byte for byte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828800"/>
            <a:ext cx="10881360" cy="1828800"/>
          </a:xfrm>
          <a:prstGeom prst="rect">
            <a:avLst/>
          </a:prstGeom>
          <a:solidFill>
            <a:srgbClr val="1014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057400"/>
            <a:ext cx="1033272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sz="2200" b="1" i="0">
                <a:solidFill>
                  <a:srgbClr val="FFFFFF"/>
                </a:solidFill>
                <a:latin typeface="Georgia"/>
              </a:rPr>
              <a:t>A Suggestor backed by a pinned artifact satisfies determinism over that context — unpinned, the substrate's uniqueness proof loses its hypothesis.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319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Retraining, if lifted to a Formation, becomes a convergent run over a context that already contains the prior model — a chain of facts, not a directory of timestamped files.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We state plainly what is built (the agents, the fixture, the integration tests) vs. designed (the Formation lift, still CLI-driven today).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LIMITATIONS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What this does not claim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The registry records what's current; it does not implement approval workflows, staged rollout, or automatic rollback.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Evaluation is a single held-out split — no temporal split, no subgroup analysis, no calibration reported.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No well-founded measure is known for a retrain-drift feedback cycle; a budget may be the only honest bound.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9F6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005840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063D66"/>
                </a:solidFill>
                <a:latin typeface="Menlo"/>
              </a:rPr>
              <a:t>CODE AND CORRESPONDENCE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98755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2200" b="0" i="0">
                <a:solidFill>
                  <a:srgbClr val="263940"/>
                </a:solidFill>
                <a:latin typeface="Georgia"/>
              </a:rPr>
              <a:t>The work described here is implemented, not sketched. The source behind every claim — the engine, the extension, the fixtures and the tests that hold the invariants — can be shared on request, including the parts that did not 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84048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>
                <a:solidFill>
                  <a:srgbClr val="0B72B9"/>
                </a:solidFill>
                <a:latin typeface="Helvetica Neue"/>
              </a:rPr>
              <a:t>kenneth.pernyer@reflective.se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39496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65747A"/>
                </a:solidFill>
                <a:latin typeface="Helvetica Neue"/>
              </a:rPr>
              <a:t>Full paper, proofs, and benchmark data: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76072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63D66"/>
                </a:solidFill>
                <a:latin typeface="Menlo"/>
              </a:rPr>
              <a:t>reflective.se/labs/research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