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SUBSTRATE · MARCH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Proposal, gate, commitment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Deterministic convergence as a substrate for organizational decisions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March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Trust is a statistical claim about the past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Autonomy is cheap: a model, a tool loop, and a queue produce an autonomous agent in an afternoon.</a:t>
            </a:r>
          </a:p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Trust is expensive — and the usual method (measure how often the system is right, extrapolate) gives a claim about the past where an organization needs a claim about the future.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Agents propose. Only the engine decides.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Shared state is an append-only context lattice — a Suggestor reads it and proposes; it never writes.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Every proposal crosses an explicit promotion gate checking authority, schema, and confidence.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The architecture is a mixture of experts in the 1991 sense: heterogeneous solvers behind a policy gate, not a learned softmax.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Determinism is a theorem, not a hope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Monotonicity + local confluence + termination ⟹ a unique normal form (Newman's lemma).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Nine invariants — monotonicity, determinism, idempotency, commutativity, termination, consistency, starvation freedom, confluence, observability — are enforced, not measured after the fact.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Every run ends in one of four honest exits: converged, budget exhausted, policy blocked, or escalated.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Determinism holds relative to a pinned fleet, policy, and provider set — not to "Converge in the abstract."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Monotonicity is not free: an ever-growing context needs compaction, which is engineering, not a theorem.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substrate constrains states, not beliefs: a well-formed, authorized, consistent proposal can still be wrong.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