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AUTHORIZATION · NOVEMBER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Policy that participates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Monotone authorization as a precondition for confluence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November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Authorization does not belong in the kernel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The natural place to put authorization is inside the engine that nothing bypasses — which fuses the fastest-moving part of an organization's rules with the part whose proof everything else rests 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Policy registers as a Suggestor, like anything else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Cedar evaluation, Ed25519-signed delegation, and gates for flow, rate limits, budgets, and compliance all participate in the loop.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The engine still asks the authority question at the gate — it does not answer 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Confluence requires policy to be monotone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A two-line counterexample: a rule that denies on new information makes run order visible in the final state — the unique normal form is lost.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Neither of the two available rewrites (escalate, or declare a contradiction) restores the theorem — they convert a silent order-dependence into a visible one.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corpus linter rejects non-monotone rules and names the two admissible rewrites in its error message.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Monotonicity is checked by a linter over the corpus — a syntactic approximation of a semantic property; hidden non-monotonicity can pass.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Whether a "confluence up to escalation" result holds for corpora using only the two rewrites is the open question this paper ends 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